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Paris, France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can recognize major cities in the Francophone world by their monuments, attractions, and culturally significant places.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5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153" b="20235"/>
          <a:stretch/>
        </p:blipFill>
        <p:spPr>
          <a:xfrm>
            <a:off x="0" y="0"/>
            <a:ext cx="6810703" cy="69035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236372" y="504497"/>
            <a:ext cx="4587766" cy="502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</a:pPr>
            <a:r>
              <a:rPr lang="en-US" sz="2800" kern="1400" dirty="0">
                <a:solidFill>
                  <a:srgbClr val="000000"/>
                </a:solidFill>
                <a:latin typeface="Magneto" panose="04030805050802020D02" pitchFamily="82" charset="0"/>
              </a:rPr>
              <a:t>Comprehension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1.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For how long was it the tallest structure in the world?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2.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How many steps are tourists allowed to climb?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3.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is the Eiffel Tower made of?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4.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was it built for?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5.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How tall is it?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6.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can you do at the Eiffel Tower?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7.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If Mademoiselle’s Honda Civic weights around 2,739 </a:t>
            </a:r>
            <a:r>
              <a:rPr lang="en-US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lbs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, how many of her cars would it take to match the weight of the Tower? Hint: one ton equals 2000 lbs. 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US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5455" y="5825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4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36372" y="182880"/>
            <a:ext cx="4587766" cy="535081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</a:pPr>
            <a:r>
              <a:rPr lang="en-US" sz="2800" kern="1400" dirty="0">
                <a:solidFill>
                  <a:srgbClr val="000000"/>
                </a:solidFill>
                <a:latin typeface="Magneto" panose="04030805050802020D02" pitchFamily="82" charset="0"/>
              </a:rPr>
              <a:t>Comprehension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1.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was the Bastille?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2.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Why did the people want to close the prison? (What did it represent?)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3.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day did the people ‘storm the bastille?’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4.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Why do they celebrate this event still today?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5.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On what similar holiday do we celebrate our independence?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6.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was the result of the storming of the bastille?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7.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Today, what do you see at la Place de la Bastille? 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US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782453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5455" y="5950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36372" y="182880"/>
            <a:ext cx="4587766" cy="532845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</a:pPr>
            <a:r>
              <a:rPr lang="en-US" sz="2800" kern="1400" dirty="0">
                <a:solidFill>
                  <a:srgbClr val="000000"/>
                </a:solidFill>
                <a:latin typeface="Magneto" panose="04030805050802020D02" pitchFamily="82" charset="0"/>
              </a:rPr>
              <a:t>Comprehension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1.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is the Champs </a:t>
            </a:r>
            <a:r>
              <a:rPr lang="en-US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Élysées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2.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can you find there?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3.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famous landmark stands tall at the end of the avenue?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4.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was it named after?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5.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do the trees that line the street look like?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6.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Besides high end shopping and entertainment, what else is the street known for?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7.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If 1.91 kilometers equals 1.18 miles, how many miles are there in one kilometer</a:t>
            </a:r>
            <a:r>
              <a:rPr lang="en-US" kern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714774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422" y="5892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36372" y="182880"/>
            <a:ext cx="4587766" cy="532845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9000"/>
              </a:lnSpc>
            </a:pPr>
            <a:r>
              <a:rPr lang="en-US" sz="2800" kern="1400" dirty="0">
                <a:solidFill>
                  <a:srgbClr val="000000"/>
                </a:solidFill>
                <a:latin typeface="Magneto" panose="04030805050802020D02" pitchFamily="82" charset="0"/>
              </a:rPr>
              <a:t>Comprehension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1.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is the Louvre today?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2.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How many people visit the Louvre a year?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3.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was the Louvre originally?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4.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Under whose rule was the Louvre built?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5.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When did the Louvre become a public museum?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6.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How many works of art are there?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indent="-228600">
              <a:lnSpc>
                <a:spcPct val="119000"/>
              </a:lnSpc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7.</a:t>
            </a: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What are some of the most famous works of art at the Louvre ?</a:t>
            </a:r>
            <a:endParaRPr lang="en-US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US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708371" cy="685987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5796" y="5834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9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30</TotalTime>
  <Words>35</Words>
  <Application>Microsoft Office PowerPoint</Application>
  <PresentationFormat>Widescreen</PresentationFormat>
  <Paragraphs>38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Magneto</vt:lpstr>
      <vt:lpstr>Mesh</vt:lpstr>
      <vt:lpstr>Paris, France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Paris, France</dc:title>
  <dc:creator>Dunn, Danielle (MUES)</dc:creator>
  <cp:lastModifiedBy>Dunn, Danielle (MUES)</cp:lastModifiedBy>
  <cp:revision>4</cp:revision>
  <dcterms:created xsi:type="dcterms:W3CDTF">2017-11-30T15:23:53Z</dcterms:created>
  <dcterms:modified xsi:type="dcterms:W3CDTF">2017-11-30T15:54:16Z</dcterms:modified>
</cp:coreProperties>
</file>